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86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146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303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613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506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76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971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43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63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073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54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43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027" y="193039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расположения передаваемых в аренду площадей для коммерческой деятельности 1- этажа железнодорожного вокзала Семей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" t="2706" r="432" b="29116"/>
          <a:stretch/>
        </p:blipFill>
        <p:spPr bwMode="auto">
          <a:xfrm>
            <a:off x="132396" y="931703"/>
            <a:ext cx="8928992" cy="307336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585537" y="2669673"/>
            <a:ext cx="288032" cy="2429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77090" y="1993901"/>
            <a:ext cx="216024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4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51806" y="2226423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824891" y="2623471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792814" y="2226424"/>
            <a:ext cx="216024" cy="2069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3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08642" y="3002434"/>
            <a:ext cx="315286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12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288071" y="2316260"/>
            <a:ext cx="216024" cy="20698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078112" y="2314576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831039" y="2316263"/>
            <a:ext cx="216024" cy="2069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3102442" y="2635228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8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812880" y="1800784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550260" y="1983501"/>
            <a:ext cx="301660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10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446062" y="1872004"/>
            <a:ext cx="301660" cy="2385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11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7668344" y="1576478"/>
            <a:ext cx="301660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13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574" y="4142105"/>
            <a:ext cx="439248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1. Банкомат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1ед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Банкомат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- 1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ед.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" sz="1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Платежный терминал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ед. </a:t>
            </a:r>
          </a:p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Постомат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-1 ед. </a:t>
            </a:r>
          </a:p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Кофеаппарат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-1ед. </a:t>
            </a:r>
          </a:p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Вендинговый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аппарат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– 1ед.</a:t>
            </a:r>
          </a:p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Аппарат игрушек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-1ед.</a:t>
            </a:r>
          </a:p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Кофеаппарат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-1ед.</a:t>
            </a:r>
          </a:p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Коммерческое помещение – 3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м.</a:t>
            </a:r>
          </a:p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Конфетомат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1 ед.</a:t>
            </a:r>
          </a:p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Инфостойка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1 ед.</a:t>
            </a:r>
          </a:p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Минимаркет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– 60 кв. м.</a:t>
            </a:r>
          </a:p>
          <a:p>
            <a:pPr>
              <a:defRPr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13 Камера хранения – 20,50 кв. м.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49161" y="4143423"/>
            <a:ext cx="20919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Кресло массажное – 2 ед.</a:t>
            </a:r>
          </a:p>
        </p:txBody>
      </p:sp>
    </p:spTree>
    <p:extLst>
      <p:ext uri="{BB962C8B-B14F-4D97-AF65-F5344CB8AC3E}">
        <p14:creationId xmlns:p14="http://schemas.microsoft.com/office/powerpoint/2010/main" val="300852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0855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расположения передаваемых в аренду площадей для коммерческой деятельности 2 – этажа железнодорожного вокзала Семей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" t="3149" r="996" b="4125"/>
          <a:stretch/>
        </p:blipFill>
        <p:spPr bwMode="auto">
          <a:xfrm>
            <a:off x="35496" y="1478883"/>
            <a:ext cx="8854760" cy="28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3409004" y="2771036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15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2459" y="4556541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15. Столовая –126,10 кв. м.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16. Кресло массажное – 2 ед.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17. Кофе-стойка – 4,2 кв. м.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48064" y="1844824"/>
            <a:ext cx="504056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60232" y="1844824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ru-RU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48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расположения передаваемых в аренду площадей для коммерческой деятельности  3 – этажа железнодорожного вокзала Семей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8418" y="4149080"/>
            <a:ext cx="8147248" cy="1283299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Служебно-техническое помещение-26,0 кв. м.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Служебно-техническое помещение-36,40 кв. 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20. Комната отдыха для транзитных пассажиров–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152,5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кв. м.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" t="3149" r="996" b="4125"/>
          <a:stretch/>
        </p:blipFill>
        <p:spPr bwMode="auto">
          <a:xfrm>
            <a:off x="358418" y="1196752"/>
            <a:ext cx="8147248" cy="28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452320" y="3068960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</a:t>
            </a:r>
            <a:r>
              <a:rPr lang="ru-RU" sz="1200" dirty="0" smtClean="0">
                <a:solidFill>
                  <a:schemeClr val="tx1"/>
                </a:solidFill>
              </a:rPr>
              <a:t>0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140968"/>
            <a:ext cx="387928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18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35696" y="3140968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127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260648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расположения передаваемых в аренду площадей для коммерческой деятельности на перроне железнодорожного вокзала Семей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81"/>
          <a:stretch/>
        </p:blipFill>
        <p:spPr bwMode="auto">
          <a:xfrm>
            <a:off x="107504" y="1241859"/>
            <a:ext cx="9039297" cy="2314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Блок-схема: процесс 5"/>
          <p:cNvSpPr/>
          <p:nvPr/>
        </p:nvSpPr>
        <p:spPr>
          <a:xfrm>
            <a:off x="1115616" y="5229200"/>
            <a:ext cx="2520280" cy="1152128"/>
          </a:xfrm>
          <a:prstGeom prst="flowChartProcess">
            <a:avLst/>
          </a:prstGeom>
          <a:noFill/>
          <a:ln w="12700"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92637" y="2491532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21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933211" y="2497430"/>
            <a:ext cx="347032" cy="1979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22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54980" y="2506754"/>
            <a:ext cx="360548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23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968226" y="2498610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</a:t>
            </a:r>
            <a:r>
              <a:rPr lang="ru-RU" sz="1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4042853" y="2509055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376135" y="2509047"/>
            <a:ext cx="314752" cy="192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672642" y="2498610"/>
            <a:ext cx="314752" cy="2130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2174" y="2507034"/>
            <a:ext cx="314752" cy="192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664270" y="2510568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997797" y="2510568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0066" y="425970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21. Коммерческое помещение (ТНП)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15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22. Коммерческое помещение (ТНП)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9,6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23. Коммерческое помещение (ТНП)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15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24. Коммерческое помещение (ТНП)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12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25. Коммерческое помещение (ТНП)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12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26. Коммерческое помещение (ТНП)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12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27. Коммерческое помещение (ТНП)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12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28. Коммерческое помещение (ТНП)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15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29. Коммерческое помещение (ТНП)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15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30. Коммерческое помещение (ТНП) 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18 </a:t>
            </a:r>
            <a:r>
              <a:rPr lang="ru-RU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9115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" t="2706" r="432" b="29116"/>
          <a:stretch/>
        </p:blipFill>
        <p:spPr bwMode="auto">
          <a:xfrm>
            <a:off x="111639" y="1124744"/>
            <a:ext cx="8928992" cy="256930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1639" y="3981872"/>
            <a:ext cx="4572000" cy="249299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1. Банкомат – 1ед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Банкомат  - 1 ед.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" sz="1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Платежный терминал  -1 ед. 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Постомат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-1 ед. 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Кофеаппарат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-1ед. 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Вендинговый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аппарат – 1ед.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7. Аппарат игрушек -1ед.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Кофеаппарат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-1ед.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9. Коммерческое помещение – 3 кв. м.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Конфетомат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– 1 ед.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Инфостойка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– 1 ед.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Минимаркет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– 60 кв. м.</a:t>
            </a:r>
          </a:p>
          <a:p>
            <a:pPr>
              <a:defRPr/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13 Камера хранения – 20,50 кв. м.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4067943" y="3878947"/>
            <a:ext cx="32838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Кресло массажное – 2 ед.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6064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Семей </a:t>
            </a:r>
            <a:r>
              <a:rPr lang="ru-RU" dirty="0" err="1">
                <a:solidFill>
                  <a:srgbClr val="FF0000"/>
                </a:solidFill>
              </a:rPr>
              <a:t>теміржол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вокзалының</a:t>
            </a:r>
            <a:r>
              <a:rPr lang="ru-RU" dirty="0">
                <a:solidFill>
                  <a:srgbClr val="FF0000"/>
                </a:solidFill>
              </a:rPr>
              <a:t> 1 - </a:t>
            </a:r>
            <a:r>
              <a:rPr lang="ru-RU" dirty="0" err="1">
                <a:solidFill>
                  <a:srgbClr val="FF0000"/>
                </a:solidFill>
              </a:rPr>
              <a:t>қабатының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коммерциялық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қызметі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үшін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жалға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берілетін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алаңдардың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орналасу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схемасы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77090" y="1993901"/>
            <a:ext cx="216024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4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1806" y="2226423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92814" y="2226424"/>
            <a:ext cx="216024" cy="2069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3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24891" y="2623471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2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02442" y="2635228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8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50260" y="1983501"/>
            <a:ext cx="301660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10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85537" y="2669673"/>
            <a:ext cx="288032" cy="24292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31039" y="2316263"/>
            <a:ext cx="216024" cy="20698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078112" y="2314576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288071" y="2316260"/>
            <a:ext cx="216024" cy="20698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608642" y="3002434"/>
            <a:ext cx="315286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12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12880" y="1800784"/>
            <a:ext cx="216024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446062" y="1872004"/>
            <a:ext cx="301660" cy="2385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11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68344" y="1576478"/>
            <a:ext cx="301660" cy="20698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>
                <a:solidFill>
                  <a:schemeClr val="tx1"/>
                </a:solidFill>
              </a:rPr>
              <a:t>13</a:t>
            </a:r>
            <a:endParaRPr lang="ru-RU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425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" t="3149" r="996" b="4125"/>
          <a:stretch/>
        </p:blipFill>
        <p:spPr bwMode="auto">
          <a:xfrm>
            <a:off x="358418" y="1196752"/>
            <a:ext cx="8147248" cy="28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188640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Семей </a:t>
            </a:r>
            <a:r>
              <a:rPr lang="ru-RU" dirty="0" err="1">
                <a:solidFill>
                  <a:srgbClr val="FF0000"/>
                </a:solidFill>
              </a:rPr>
              <a:t>теміржол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вокзалының</a:t>
            </a:r>
            <a:r>
              <a:rPr lang="ru-RU" dirty="0">
                <a:solidFill>
                  <a:srgbClr val="FF0000"/>
                </a:solidFill>
              </a:rPr>
              <a:t> 2 – </a:t>
            </a:r>
            <a:r>
              <a:rPr lang="ru-RU" dirty="0" err="1">
                <a:solidFill>
                  <a:srgbClr val="FF0000"/>
                </a:solidFill>
              </a:rPr>
              <a:t>қабатының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коммерциялық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қызметі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үшін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жалға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берілетін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алаңдардың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орналасу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>
                <a:solidFill>
                  <a:srgbClr val="FF0000"/>
                </a:solidFill>
              </a:rPr>
              <a:t>схемасы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8418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15. Столовая –126,10 кв. м.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16. Кресло массажное – 2 ед.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17. Кофе-стойка – 4,2 кв. м.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09004" y="2771036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15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1844824"/>
            <a:ext cx="504056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60232" y="1844824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ru-RU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895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" t="3149" r="996" b="4125"/>
          <a:stretch/>
        </p:blipFill>
        <p:spPr bwMode="auto">
          <a:xfrm>
            <a:off x="251520" y="1151672"/>
            <a:ext cx="8147248" cy="28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16632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теміржол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вокзалының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–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қабатының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коммерциялық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қызметі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жалға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берілетін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алаңдардың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орналасу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схемасы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0526" y="4340710"/>
            <a:ext cx="65237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18. Служебно-техническое помещение-26,0 кв. м. </a:t>
            </a:r>
          </a:p>
          <a:p>
            <a:pPr lvl="0"/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19. Служебно-техническое помещение-36,40 кв. 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20. Комната отдыха для транзитных пассажиров–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152,5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кв. 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140968"/>
            <a:ext cx="387928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</a:rPr>
              <a:t>18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3140968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ru-RU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52320" y="3068960"/>
            <a:ext cx="360040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2</a:t>
            </a:r>
            <a:r>
              <a:rPr lang="ru-RU" sz="1200" dirty="0" smtClean="0">
                <a:solidFill>
                  <a:schemeClr val="tx1"/>
                </a:solidFill>
              </a:rPr>
              <a:t>0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184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81"/>
          <a:stretch/>
        </p:blipFill>
        <p:spPr bwMode="auto">
          <a:xfrm>
            <a:off x="107504" y="1241859"/>
            <a:ext cx="9039297" cy="2314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16632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теміржол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вокзалының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перронында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коммерциялық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қызмет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жалға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берілетін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алаңдардың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орналасу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схемасы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789040"/>
            <a:ext cx="64624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21. Коммерческое помещение (ТНП) – 15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22. Коммерческое помещение (ТНП) – 9,6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23. Коммерческое помещение (ТНП) – 15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24. Коммерческое помещение (ТНП) – 12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25. Коммерческое помещение (ТНП) – 12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26. Коммерческое помещение (ТНП) – 12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27. Коммерческое помещение (ТНП) – 12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28. Коммерческое помещение (ТНП) – 15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29. Коммерческое помещение (ТНП) – 15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30. Коммерческое помещение (ТНП) – 18 </a:t>
            </a:r>
            <a:r>
              <a:rPr lang="ru-RU" sz="16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кв.м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2637" y="2491532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21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33211" y="2497430"/>
            <a:ext cx="347032" cy="1979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22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54980" y="2506754"/>
            <a:ext cx="360548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23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68226" y="2498610"/>
            <a:ext cx="34703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</a:rPr>
              <a:t>2</a:t>
            </a:r>
            <a:r>
              <a:rPr lang="ru-RU" sz="1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42853" y="2509055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76135" y="2509047"/>
            <a:ext cx="314752" cy="192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2642" y="2498610"/>
            <a:ext cx="314752" cy="2130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2174" y="2507034"/>
            <a:ext cx="314752" cy="1922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64270" y="2510568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997797" y="2510568"/>
            <a:ext cx="314752" cy="1967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0640473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3655</TotalTime>
  <Words>712</Words>
  <Application>Microsoft Office PowerPoint</Application>
  <PresentationFormat>Экран (4:3)</PresentationFormat>
  <Paragraphs>128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Схема расположения передаваемых в аренду площадей для коммерческой деятельности  3 – этажа железнодорожного вокзала Семей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Бексултан Т. Утепов</dc:creator>
  <cp:lastModifiedBy>Айнур А. Шагманова</cp:lastModifiedBy>
  <cp:revision>58</cp:revision>
  <cp:lastPrinted>2024-04-30T10:19:47Z</cp:lastPrinted>
  <dcterms:created xsi:type="dcterms:W3CDTF">2024-04-25T12:53:23Z</dcterms:created>
  <dcterms:modified xsi:type="dcterms:W3CDTF">2025-02-28T04:54:46Z</dcterms:modified>
</cp:coreProperties>
</file>